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0"/>
  </p:notesMasterIdLst>
  <p:sldIdLst>
    <p:sldId id="423" r:id="rId2"/>
    <p:sldId id="421" r:id="rId3"/>
    <p:sldId id="417" r:id="rId4"/>
    <p:sldId id="419" r:id="rId5"/>
    <p:sldId id="374" r:id="rId6"/>
    <p:sldId id="376" r:id="rId7"/>
    <p:sldId id="422" r:id="rId8"/>
    <p:sldId id="35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/>
    <p:restoredTop sz="94669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E78C1-EE9B-DE40-915E-C8A22CB2818D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AB087D-AA7B-9D4A-9578-EE0C84846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79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355C-4C0F-2647-B2E6-48E73717F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98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4355C-4C0F-2647-B2E6-48E73717F6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2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7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91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CFD06975-2E6D-D242-B5D7-C763259EE92E}"/>
              </a:ext>
            </a:extLst>
          </p:cNvPr>
          <p:cNvSpPr/>
          <p:nvPr userDrawn="1"/>
        </p:nvSpPr>
        <p:spPr bwMode="auto">
          <a:xfrm>
            <a:off x="0" y="4185"/>
            <a:ext cx="12192000" cy="6853815"/>
          </a:xfrm>
          <a:prstGeom prst="rect">
            <a:avLst/>
          </a:prstGeom>
          <a:gradFill>
            <a:gsLst>
              <a:gs pos="0">
                <a:srgbClr val="0530AD"/>
              </a:gs>
              <a:gs pos="100000">
                <a:srgbClr val="0062FF"/>
              </a:gs>
            </a:gsLst>
            <a:lin ang="18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7F71D-749D-974B-AB68-C90C1F656661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3ABDB-33FA-424A-8022-BE25064AAE9B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28FABC-C57C-0B4D-ADC6-F0D9AC86E7C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E52FE3-158F-D14E-B6AE-3EE847C02A2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6326F37-4F20-A241-8AC4-D933542FB91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EAF95-D519-4A43-A5B7-8F152B7AAAF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D1F6C8-6E33-8445-84CD-22391B38AE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C00B75-D288-0546-90E6-0FAF6091542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943793-FE0F-6F4D-98F4-B9E3837BCA9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C729D8-F1AE-2C45-BF73-3BFD621F403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3341F0-E3B3-EB42-A739-32107097206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EDDA5B-8572-C545-8DFA-ABC33664C7A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B85CAB-A5A1-6546-BA39-1598C1A1BF6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E9C99B-7B10-AE41-8B1B-D8508EC96D3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65EA58F-D486-A749-9B47-9DD071000D4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56486B-3E88-1F4E-A5B6-71F9C803850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54F4A3-648E-3146-B408-995E6916E7D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DB512CA-21A6-9E45-BA56-12B8F4FE80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BFB8868-99DE-1A45-8575-1EA11710057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0DE9A1-D9BD-524C-BE6F-1D6659196FB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BAF5C8-E725-FD45-80A0-6EC368BF88B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BC18DE6-803B-7541-908A-41F6D449483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7A4750-B9D5-5049-A414-7844F44D2F0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CC3856-9176-894C-9678-78854179B58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A4EF373-8CC5-F948-AA7B-C5EF1013729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DFECA7-68A0-C74C-8702-67F215F53507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2BDEDC-364B-EC4F-9B43-9C5105374A2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746AEA-B7EE-6A45-A324-2780C5387E8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0F57C53-2F79-4140-B8DD-CFF27135CAA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D1241B-3B6D-564B-92C0-5F79295699B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F1A65E1-A6DD-0E48-9328-F63C08A91C8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F1A857E-0280-4D4D-8C5E-78EB4893E8F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2EE49FC-4AC3-D84D-B296-8260919A4AF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036B8A6-5887-EB43-A589-E9B55309975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6C2E2E-F476-B64B-A78C-E2A4F068B01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8B7B3E-2365-FA48-B0BB-56705EDB6709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8CB4122-4D33-2A42-871B-AB33239DC52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272E41-0FA7-6B41-B356-7A2B88AC448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4B5EE1-D003-1F47-8D33-3E312E35B1E7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71409CD-4C1B-8E45-ACF9-86D270DA769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31086F-34E8-8C46-8C5C-6BAA87172E8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42B631-F25C-F54E-B854-80328E4DFBBC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8D46B81-A248-A847-9183-C6BC43C53E8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FA5BE4-E196-EC4A-BC7A-95A47060EE0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A74DF6-412C-6548-B80E-F7E7ED8433A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389FD379-A408-3A40-ACE3-3CBE5A23D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98" y="317500"/>
            <a:ext cx="8981702" cy="5676900"/>
          </a:xfrm>
          <a:prstGeom prst="rect">
            <a:avLst/>
          </a:prstGeom>
        </p:spPr>
        <p:txBody>
          <a:bodyPr/>
          <a:lstStyle>
            <a:lvl1pPr>
              <a:defRPr sz="9200" b="1" i="0">
                <a:solidFill>
                  <a:schemeClr val="bg1"/>
                </a:solidFill>
                <a:latin typeface="IBM Plex Sans SemiBold" panose="020B0503050000000000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2" name="Footer Placeholder 2">
            <a:extLst>
              <a:ext uri="{FF2B5EF4-FFF2-40B4-BE49-F238E27FC236}">
                <a16:creationId xmlns:a16="http://schemas.microsoft.com/office/drawing/2014/main" id="{147C000B-8AD2-AF4D-A1AF-CB5C01372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0312" y="6073456"/>
            <a:ext cx="2438312" cy="546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1000" b="0" i="0">
                <a:solidFill>
                  <a:schemeClr val="bg1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 b="1">
                <a:latin typeface="IBM Plex Sans SemiBold" panose="020B0503050000000000" pitchFamily="34" charset="77"/>
              </a:rPr>
              <a:t>Presentation title</a:t>
            </a:r>
          </a:p>
          <a:p>
            <a:r>
              <a:rPr lang="en-US"/>
              <a:t>IBM |  Project/team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87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976EDF2-B0D0-DD40-9523-B18599825456}"/>
              </a:ext>
            </a:extLst>
          </p:cNvPr>
          <p:cNvSpPr/>
          <p:nvPr userDrawn="1"/>
        </p:nvSpPr>
        <p:spPr bwMode="auto">
          <a:xfrm>
            <a:off x="0" y="4185"/>
            <a:ext cx="12192000" cy="6853812"/>
          </a:xfrm>
          <a:prstGeom prst="rect">
            <a:avLst/>
          </a:prstGeom>
          <a:gradFill>
            <a:gsLst>
              <a:gs pos="0">
                <a:srgbClr val="0530AD"/>
              </a:gs>
              <a:gs pos="100000">
                <a:srgbClr val="0062FF"/>
              </a:gs>
            </a:gsLst>
            <a:lin ang="180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7F71D-749D-974B-AB68-C90C1F656661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3ABDB-33FA-424A-8022-BE25064AAE9B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28FABC-C57C-0B4D-ADC6-F0D9AC86E7C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E52FE3-158F-D14E-B6AE-3EE847C02A2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6326F37-4F20-A241-8AC4-D933542FB91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EAF95-D519-4A43-A5B7-8F152B7AAAF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D1F6C8-6E33-8445-84CD-22391B38AE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C00B75-D288-0546-90E6-0FAF6091542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943793-FE0F-6F4D-98F4-B9E3837BCA9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C729D8-F1AE-2C45-BF73-3BFD621F403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3341F0-E3B3-EB42-A739-32107097206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EDDA5B-8572-C545-8DFA-ABC33664C7A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B85CAB-A5A1-6546-BA39-1598C1A1BF6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E9C99B-7B10-AE41-8B1B-D8508EC96D3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65EA58F-D486-A749-9B47-9DD071000D4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56486B-3E88-1F4E-A5B6-71F9C803850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54F4A3-648E-3146-B408-995E6916E7D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DB512CA-21A6-9E45-BA56-12B8F4FE80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BFB8868-99DE-1A45-8575-1EA11710057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0DE9A1-D9BD-524C-BE6F-1D6659196FB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BAF5C8-E725-FD45-80A0-6EC368BF88B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BC18DE6-803B-7541-908A-41F6D449483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7A4750-B9D5-5049-A414-7844F44D2F0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CC3856-9176-894C-9678-78854179B58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A4EF373-8CC5-F948-AA7B-C5EF1013729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DFECA7-68A0-C74C-8702-67F215F53507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2BDEDC-364B-EC4F-9B43-9C5105374A2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746AEA-B7EE-6A45-A324-2780C5387E8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0F57C53-2F79-4140-B8DD-CFF27135CAA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D1241B-3B6D-564B-92C0-5F79295699B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F1A65E1-A6DD-0E48-9328-F63C08A91C8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F1A857E-0280-4D4D-8C5E-78EB4893E8F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2EE49FC-4AC3-D84D-B296-8260919A4AF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036B8A6-5887-EB43-A589-E9B55309975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6C2E2E-F476-B64B-A78C-E2A4F068B01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8B7B3E-2365-FA48-B0BB-56705EDB6709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8CB4122-4D33-2A42-871B-AB33239DC52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272E41-0FA7-6B41-B356-7A2B88AC448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4B5EE1-D003-1F47-8D33-3E312E35B1E7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71409CD-4C1B-8E45-ACF9-86D270DA769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31086F-34E8-8C46-8C5C-6BAA87172E8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42B631-F25C-F54E-B854-80328E4DFBBC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8D46B81-A248-A847-9183-C6BC43C53E8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FA5BE4-E196-EC4A-BC7A-95A47060EE0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A74DF6-412C-6548-B80E-F7E7ED8433A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380B1FB0-7C5B-1D4A-B91D-8A82ACCCC9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9953" y="3165952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5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/4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3D35D99-0C4E-AA47-B9B3-35527D214953}"/>
              </a:ext>
            </a:extLst>
          </p:cNvPr>
          <p:cNvSpPr/>
          <p:nvPr userDrawn="1"/>
        </p:nvSpPr>
        <p:spPr bwMode="auto">
          <a:xfrm>
            <a:off x="3048000" y="-1"/>
            <a:ext cx="9143990" cy="6857991"/>
          </a:xfrm>
          <a:prstGeom prst="rect">
            <a:avLst/>
          </a:prstGeom>
          <a:solidFill>
            <a:srgbClr val="F2F4F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7F71D-749D-974B-AB68-C90C1F656661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3ABDB-33FA-424A-8022-BE25064AAE9B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28FABC-C57C-0B4D-ADC6-F0D9AC86E7C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E52FE3-158F-D14E-B6AE-3EE847C02A2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6326F37-4F20-A241-8AC4-D933542FB91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EAF95-D519-4A43-A5B7-8F152B7AAAF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D1F6C8-6E33-8445-84CD-22391B38AE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C00B75-D288-0546-90E6-0FAF6091542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943793-FE0F-6F4D-98F4-B9E3837BCA9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C729D8-F1AE-2C45-BF73-3BFD621F403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3341F0-E3B3-EB42-A739-32107097206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EDDA5B-8572-C545-8DFA-ABC33664C7A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B85CAB-A5A1-6546-BA39-1598C1A1BF6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E9C99B-7B10-AE41-8B1B-D8508EC96D3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65EA58F-D486-A749-9B47-9DD071000D4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56486B-3E88-1F4E-A5B6-71F9C803850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54F4A3-648E-3146-B408-995E6916E7D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DB512CA-21A6-9E45-BA56-12B8F4FE80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BFB8868-99DE-1A45-8575-1EA11710057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0DE9A1-D9BD-524C-BE6F-1D6659196FB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BAF5C8-E725-FD45-80A0-6EC368BF88B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BC18DE6-803B-7541-908A-41F6D449483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7A4750-B9D5-5049-A414-7844F44D2F0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CC3856-9176-894C-9678-78854179B58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A4EF373-8CC5-F948-AA7B-C5EF1013729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DFECA7-68A0-C74C-8702-67F215F53507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2BDEDC-364B-EC4F-9B43-9C5105374A2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746AEA-B7EE-6A45-A324-2780C5387E8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0F57C53-2F79-4140-B8DD-CFF27135CAA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D1241B-3B6D-564B-92C0-5F79295699B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F1A65E1-A6DD-0E48-9328-F63C08A91C8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F1A857E-0280-4D4D-8C5E-78EB4893E8F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2EE49FC-4AC3-D84D-B296-8260919A4AF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036B8A6-5887-EB43-A589-E9B55309975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6C2E2E-F476-B64B-A78C-E2A4F068B01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8B7B3E-2365-FA48-B0BB-56705EDB6709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8CB4122-4D33-2A42-871B-AB33239DC52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272E41-0FA7-6B41-B356-7A2B88AC448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4B5EE1-D003-1F47-8D33-3E312E35B1E7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71409CD-4C1B-8E45-ACF9-86D270DA769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31086F-34E8-8C46-8C5C-6BAA87172E8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42B631-F25C-F54E-B854-80328E4DFBBC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8D46B81-A248-A847-9183-C6BC43C53E8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FA5BE4-E196-EC4A-BC7A-95A47060EE0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A74DF6-412C-6548-B80E-F7E7ED8433A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EAE956-C530-B548-8E34-B81EB6A4D6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5933" y="326929"/>
            <a:ext cx="2438400" cy="13923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latin typeface="IBM Plex Sans SemiBold" panose="020B0503050000000000" pitchFamily="34" charset="77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E1A7D9A1-75F9-6947-9FE6-6798A5D1D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68818" y="879910"/>
            <a:ext cx="5570382" cy="2546041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base" latinLnBrk="0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1pPr>
            <a:lvl2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2pPr>
            <a:lvl3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3pPr>
            <a:lvl4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4pPr>
            <a:lvl5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5pPr>
          </a:lstStyle>
          <a:p>
            <a:r>
              <a:rPr lang="en-US" dirty="0"/>
              <a:t>Works well for when a bulleted list is all that’s needed</a:t>
            </a:r>
          </a:p>
          <a:p>
            <a:r>
              <a:rPr lang="en-US" dirty="0"/>
              <a:t>That way you can keep all of your points in a row</a:t>
            </a:r>
          </a:p>
          <a:p>
            <a:r>
              <a:rPr lang="en-US" dirty="0"/>
              <a:t>And viewers can easily read what you are trying to say</a:t>
            </a:r>
          </a:p>
          <a:p>
            <a:r>
              <a:rPr lang="en-US" dirty="0"/>
              <a:t>In an organized fashion</a:t>
            </a:r>
          </a:p>
          <a:p>
            <a:pPr lvl="1"/>
            <a:r>
              <a:rPr lang="en-US" dirty="0"/>
              <a:t>Can also add another level if needed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2915CF77-36E8-B44F-B5E0-E4E0F0D21E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65818" y="447711"/>
            <a:ext cx="2522382" cy="354012"/>
          </a:xfrm>
          <a:prstGeom prst="rect">
            <a:avLst/>
          </a:prstGeom>
        </p:spPr>
        <p:txBody>
          <a:bodyPr/>
          <a:lstStyle>
            <a:lvl1pPr>
              <a:defRPr sz="1400" b="1" i="0">
                <a:solidFill>
                  <a:srgbClr val="000000"/>
                </a:solidFill>
                <a:latin typeface="IBM Plex Sans SemiBold" panose="020B0503050000000000" pitchFamily="34" charset="77"/>
              </a:defRPr>
            </a:lvl1pPr>
            <a:lvl2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2pPr>
            <a:lvl3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3pPr>
            <a:lvl4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4pPr>
            <a:lvl5pPr>
              <a:defRPr sz="1600" b="0" i="0">
                <a:solidFill>
                  <a:srgbClr val="50565B"/>
                </a:solidFill>
                <a:latin typeface="IBM Plex Sans" panose="020B0503050000000000" pitchFamily="34" charset="77"/>
              </a:defRPr>
            </a:lvl5pPr>
          </a:lstStyle>
          <a:p>
            <a:r>
              <a:rPr lang="en-US" dirty="0"/>
              <a:t>Header</a:t>
            </a:r>
          </a:p>
        </p:txBody>
      </p:sp>
      <p:sp>
        <p:nvSpPr>
          <p:cNvPr id="62" name="Footer Placeholder 2">
            <a:extLst>
              <a:ext uri="{FF2B5EF4-FFF2-40B4-BE49-F238E27FC236}">
                <a16:creationId xmlns:a16="http://schemas.microsoft.com/office/drawing/2014/main" id="{DD7BE162-FBB6-7A42-BCFD-CFF066358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9015" y="6069018"/>
            <a:ext cx="2438312" cy="5461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1000" b="0" i="0">
                <a:solidFill>
                  <a:srgbClr val="50565B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 b="1" dirty="0">
                <a:solidFill>
                  <a:schemeClr val="tx1"/>
                </a:solidFill>
                <a:latin typeface="IBM Plex Sans SemiBold" panose="020B0503050000000000" pitchFamily="34" charset="77"/>
              </a:rPr>
              <a:t>Presentation title</a:t>
            </a:r>
          </a:p>
          <a:p>
            <a:r>
              <a:rPr lang="en-US" dirty="0"/>
              <a:t>IBM |  Project/team name</a:t>
            </a:r>
          </a:p>
        </p:txBody>
      </p:sp>
    </p:spTree>
    <p:extLst>
      <p:ext uri="{BB962C8B-B14F-4D97-AF65-F5344CB8AC3E}">
        <p14:creationId xmlns:p14="http://schemas.microsoft.com/office/powerpoint/2010/main" val="2547261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3D35D99-0C4E-AA47-B9B3-35527D214953}"/>
              </a:ext>
            </a:extLst>
          </p:cNvPr>
          <p:cNvSpPr/>
          <p:nvPr userDrawn="1"/>
        </p:nvSpPr>
        <p:spPr bwMode="auto">
          <a:xfrm>
            <a:off x="-24387" y="0"/>
            <a:ext cx="12216377" cy="6869801"/>
          </a:xfrm>
          <a:prstGeom prst="rect">
            <a:avLst/>
          </a:prstGeom>
          <a:solidFill>
            <a:srgbClr val="F2F4F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27F71D-749D-974B-AB68-C90C1F656661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033ABDB-33FA-424A-8022-BE25064AAE9B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28FABC-C57C-0B4D-ADC6-F0D9AC86E7C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E52FE3-158F-D14E-B6AE-3EE847C02A2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6326F37-4F20-A241-8AC4-D933542FB91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93EAF95-D519-4A43-A5B7-8F152B7AAAF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3D1F6C8-6E33-8445-84CD-22391B38AE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C00B75-D288-0546-90E6-0FAF6091542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E943793-FE0F-6F4D-98F4-B9E3837BCA9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1C729D8-F1AE-2C45-BF73-3BFD621F403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773341F0-E3B3-EB42-A739-32107097206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EDDA5B-8572-C545-8DFA-ABC33664C7A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0B85CAB-A5A1-6546-BA39-1598C1A1BF6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EE9C99B-7B10-AE41-8B1B-D8508EC96D3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65EA58F-D486-A749-9B47-9DD071000D4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056486B-3E88-1F4E-A5B6-71F9C803850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54F4A3-648E-3146-B408-995E6916E7D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DB512CA-21A6-9E45-BA56-12B8F4FE80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BFB8868-99DE-1A45-8575-1EA11710057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0DE9A1-D9BD-524C-BE6F-1D6659196FB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BAF5C8-E725-FD45-80A0-6EC368BF88B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BC18DE6-803B-7541-908A-41F6D449483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7A4750-B9D5-5049-A414-7844F44D2F0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1CC3856-9176-894C-9678-78854179B58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A4EF373-8CC5-F948-AA7B-C5EF1013729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EDFECA7-68A0-C74C-8702-67F215F53507}"/>
                </a:ext>
              </a:extLst>
            </p:cNvPr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2BDEDC-364B-EC4F-9B43-9C5105374A2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2746AEA-B7EE-6A45-A324-2780C5387E8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0F57C53-2F79-4140-B8DD-CFF27135CAA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0D1241B-3B6D-564B-92C0-5F79295699B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F1A65E1-A6DD-0E48-9328-F63C08A91C8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F1A857E-0280-4D4D-8C5E-78EB4893E8F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2EE49FC-4AC3-D84D-B296-8260919A4AF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036B8A6-5887-EB43-A589-E9B55309975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86C2E2E-F476-B64B-A78C-E2A4F068B01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68B7B3E-2365-FA48-B0BB-56705EDB6709}"/>
                </a:ext>
              </a:extLst>
            </p:cNvPr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8CB4122-4D33-2A42-871B-AB33239DC52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1272E41-0FA7-6B41-B356-7A2B88AC448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4B5EE1-D003-1F47-8D33-3E312E35B1E7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71409CD-4C1B-8E45-ACF9-86D270DA769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31086F-34E8-8C46-8C5C-6BAA87172E82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42B631-F25C-F54E-B854-80328E4DFBBC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8D46B81-A248-A847-9183-C6BC43C53E85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6FA5BE4-E196-EC4A-BC7A-95A47060EE0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A74DF6-412C-6548-B80E-F7E7ED8433A9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Text Placeholder 64">
            <a:extLst>
              <a:ext uri="{FF2B5EF4-FFF2-40B4-BE49-F238E27FC236}">
                <a16:creationId xmlns:a16="http://schemas.microsoft.com/office/drawing/2014/main" id="{F1CDA77A-CC76-5F42-8AEF-8A8C25899C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382" y="1719262"/>
            <a:ext cx="5865618" cy="25601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 i="0">
                <a:solidFill>
                  <a:schemeClr val="tx1"/>
                </a:solidFill>
                <a:latin typeface="IBM Plex Serif SemiBold" panose="02060503050406000203" pitchFamily="18" charset="77"/>
              </a:defRPr>
            </a:lvl1pPr>
          </a:lstStyle>
          <a:p>
            <a:pPr lvl="0"/>
            <a:r>
              <a:rPr lang="en-US" dirty="0"/>
              <a:t>Good design is good business</a:t>
            </a:r>
          </a:p>
        </p:txBody>
      </p:sp>
      <p:sp>
        <p:nvSpPr>
          <p:cNvPr id="66" name="Footer Placeholder 2">
            <a:extLst>
              <a:ext uri="{FF2B5EF4-FFF2-40B4-BE49-F238E27FC236}">
                <a16:creationId xmlns:a16="http://schemas.microsoft.com/office/drawing/2014/main" id="{EBA6F0A0-2BF7-324F-BAB1-F90F733CA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815" y="2270923"/>
            <a:ext cx="2438312" cy="546100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0565B"/>
                </a:solidFill>
                <a:latin typeface="IBM Plex Sans" panose="020B0503050000000000" pitchFamily="34" charset="77"/>
              </a:defRPr>
            </a:lvl1pPr>
          </a:lstStyle>
          <a:p>
            <a:r>
              <a:rPr lang="en-US" dirty="0"/>
              <a:t>- Thomas J. Watson</a:t>
            </a:r>
          </a:p>
        </p:txBody>
      </p:sp>
      <p:sp>
        <p:nvSpPr>
          <p:cNvPr id="61" name="Text Placeholder 64">
            <a:extLst>
              <a:ext uri="{FF2B5EF4-FFF2-40B4-BE49-F238E27FC236}">
                <a16:creationId xmlns:a16="http://schemas.microsoft.com/office/drawing/2014/main" id="{C31BAFAB-8C1A-DF43-8446-3EBDDF5CB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17" y="1128226"/>
            <a:ext cx="585651" cy="57604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800" b="1" i="0">
                <a:solidFill>
                  <a:schemeClr val="tx1"/>
                </a:solidFill>
                <a:latin typeface="IBM Plex Serif SemiBold" panose="02060503050406000203" pitchFamily="18" charset="77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62" name="Footer Placeholder 2">
            <a:extLst>
              <a:ext uri="{FF2B5EF4-FFF2-40B4-BE49-F238E27FC236}">
                <a16:creationId xmlns:a16="http://schemas.microsoft.com/office/drawing/2014/main" id="{43676552-F80F-D948-802C-935209F936EB}"/>
              </a:ext>
            </a:extLst>
          </p:cNvPr>
          <p:cNvSpPr txBox="1">
            <a:spLocks/>
          </p:cNvSpPr>
          <p:nvPr userDrawn="1"/>
        </p:nvSpPr>
        <p:spPr>
          <a:xfrm>
            <a:off x="210312" y="6073456"/>
            <a:ext cx="2438312" cy="5461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lnSpc>
                <a:spcPct val="150000"/>
              </a:lnSpc>
              <a:defRPr sz="1000" b="0" i="0" kern="1200">
                <a:solidFill>
                  <a:srgbClr val="50565B"/>
                </a:solidFill>
                <a:latin typeface="IBM Plex Sans" panose="020B0503050000000000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tx1"/>
                </a:solidFill>
                <a:latin typeface="IBM Plex Sans SemiBold" panose="020B0503050000000000" pitchFamily="34" charset="77"/>
              </a:rPr>
              <a:t>Presentation title</a:t>
            </a:r>
          </a:p>
          <a:p>
            <a:r>
              <a:rPr lang="en-US"/>
              <a:t>IBM |  Project/team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1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1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31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6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8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0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1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98B49-FD83-A84A-B152-A9E0F8D33E98}" type="datetimeFigureOut">
              <a:rPr lang="en-US" smtClean="0"/>
              <a:t>7/23/19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4F6C5-B7C0-8B48-AFE0-8A48A5C5E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0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bm.invisionapp.com/share/NANZ49E6GS2#/319188431_sign-On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92940-2FF3-AB4C-8DD1-7409EF13F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49" y="-164892"/>
            <a:ext cx="787286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F121CE-6FC5-8C46-9B96-58B7345CFC67}"/>
              </a:ext>
            </a:extLst>
          </p:cNvPr>
          <p:cNvSpPr/>
          <p:nvPr/>
        </p:nvSpPr>
        <p:spPr>
          <a:xfrm>
            <a:off x="9034112" y="481771"/>
            <a:ext cx="264423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IBM Plex Sans" panose="020B0503050203000203" pitchFamily="34" charset="77"/>
              </a:rPr>
              <a:t>Team Fantastic Four</a:t>
            </a:r>
          </a:p>
          <a:p>
            <a:endParaRPr lang="en-US" sz="3200" dirty="0">
              <a:latin typeface="IBM Plex Sans" panose="020B0503050203000203" pitchFamily="34" charset="77"/>
            </a:endParaRPr>
          </a:p>
          <a:p>
            <a:r>
              <a:rPr lang="en-US" dirty="0">
                <a:latin typeface="IBM Plex Sans" panose="020B0503050203000203" pitchFamily="34" charset="77"/>
              </a:rPr>
              <a:t>Nick Adamou, Diana Bank, Julia Lauer, Edward Lovely</a:t>
            </a:r>
          </a:p>
        </p:txBody>
      </p:sp>
    </p:spTree>
    <p:extLst>
      <p:ext uri="{BB962C8B-B14F-4D97-AF65-F5344CB8AC3E}">
        <p14:creationId xmlns:p14="http://schemas.microsoft.com/office/powerpoint/2010/main" val="2418360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89538F-1D18-A140-9A28-BDC1AC9F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" y="625033"/>
            <a:ext cx="12191581" cy="56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EAC844C-07D6-8241-9661-1EBF0FA7E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4" t="13717" r="6185" b="11757"/>
          <a:stretch/>
        </p:blipFill>
        <p:spPr>
          <a:xfrm>
            <a:off x="2501774" y="452527"/>
            <a:ext cx="8438556" cy="556206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4FE042-EEF8-C748-8B76-8B3C056D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429"/>
            <a:ext cx="2952009" cy="2570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DFC9A9-F2CF-8942-A045-39F43D8B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70" y="685135"/>
            <a:ext cx="7219960" cy="410022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0F84C-81AF-564D-9EE1-DDBC0EDD086A}"/>
              </a:ext>
            </a:extLst>
          </p:cNvPr>
          <p:cNvGrpSpPr/>
          <p:nvPr/>
        </p:nvGrpSpPr>
        <p:grpSpPr>
          <a:xfrm>
            <a:off x="5013917" y="-983411"/>
            <a:ext cx="10455214" cy="7841411"/>
            <a:chOff x="4319952" y="-1771304"/>
            <a:chExt cx="11628407" cy="872130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E78BD75-C6CA-364D-B359-AC054F9F9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952" y="-1771304"/>
              <a:ext cx="11628407" cy="872130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059C03D-E80E-0542-969D-0E91E06AE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7525" y="1389373"/>
              <a:ext cx="2530776" cy="47986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70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0B84-4D78-F142-B25A-D162616C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550"/>
            <a:ext cx="12192000" cy="5676900"/>
          </a:xfrm>
        </p:spPr>
        <p:txBody>
          <a:bodyPr/>
          <a:lstStyle/>
          <a:p>
            <a:pPr algn="ctr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97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F72193-7473-DC43-84A7-C6FE12F61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9" t="13886" r="27890" b="22152"/>
          <a:stretch/>
        </p:blipFill>
        <p:spPr>
          <a:xfrm>
            <a:off x="3065584" y="-4983"/>
            <a:ext cx="9107746" cy="6858000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DB4A29-09BE-0E47-AEA5-5B6E00260DFE}"/>
              </a:ext>
            </a:extLst>
          </p:cNvPr>
          <p:cNvSpPr/>
          <p:nvPr/>
        </p:nvSpPr>
        <p:spPr bwMode="auto">
          <a:xfrm>
            <a:off x="3065585" y="-3595"/>
            <a:ext cx="9126415" cy="6857999"/>
          </a:xfrm>
          <a:prstGeom prst="rect">
            <a:avLst/>
          </a:prstGeom>
          <a:gradFill>
            <a:gsLst>
              <a:gs pos="6000">
                <a:schemeClr val="tx1"/>
              </a:gs>
              <a:gs pos="83000">
                <a:schemeClr val="tx1">
                  <a:alpha val="0"/>
                </a:schemeClr>
              </a:gs>
            </a:gsLst>
            <a:lin ang="270000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954CE2-B816-E84A-8A61-8C01A39165DC}"/>
              </a:ext>
            </a:extLst>
          </p:cNvPr>
          <p:cNvSpPr/>
          <p:nvPr/>
        </p:nvSpPr>
        <p:spPr bwMode="auto">
          <a:xfrm>
            <a:off x="3067825" y="326930"/>
            <a:ext cx="3015476" cy="4803870"/>
          </a:xfrm>
          <a:prstGeom prst="rect">
            <a:avLst/>
          </a:prstGeom>
          <a:solidFill>
            <a:srgbClr val="054ADA">
              <a:alpha val="95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31567-CE7B-7549-81A5-151E77BA9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Technologies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74DA38-EF40-E641-A1E9-CDC84779A1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87191" y="1128713"/>
            <a:ext cx="2645996" cy="213657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React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React Context API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React Router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Firebase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Travis </a:t>
            </a:r>
          </a:p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  <a:latin typeface="IBM Plex Sans" panose="020B0503050203000203" pitchFamily="34" charset="77"/>
              </a:rPr>
              <a:t>Surge</a:t>
            </a:r>
          </a:p>
          <a:p>
            <a:pPr>
              <a:buClr>
                <a:schemeClr val="bg1"/>
              </a:buClr>
            </a:pPr>
            <a:r>
              <a:rPr lang="en-US" sz="200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DotENV</a:t>
            </a:r>
            <a:endParaRPr lang="en-US" sz="200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90B95-5CE0-6C49-A983-F38F78CCA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IBM Plex Sans SemiBold" panose="020B0503050000000000" pitchFamily="34" charset="77"/>
              </a:rPr>
              <a:t>Strategy &amp; Practices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IBM | CIO Design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4C891-E08F-3D4F-B7A1-EFFFE857B02F}"/>
              </a:ext>
            </a:extLst>
          </p:cNvPr>
          <p:cNvSpPr/>
          <p:nvPr/>
        </p:nvSpPr>
        <p:spPr bwMode="auto">
          <a:xfrm>
            <a:off x="6083301" y="326930"/>
            <a:ext cx="3060700" cy="3102070"/>
          </a:xfrm>
          <a:prstGeom prst="rect">
            <a:avLst/>
          </a:prstGeom>
          <a:solidFill>
            <a:schemeClr val="bg1">
              <a:alpha val="9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1A50C3F-47D4-4244-8B6D-F9289265A635}"/>
              </a:ext>
            </a:extLst>
          </p:cNvPr>
          <p:cNvSpPr txBox="1">
            <a:spLocks/>
          </p:cNvSpPr>
          <p:nvPr/>
        </p:nvSpPr>
        <p:spPr>
          <a:xfrm>
            <a:off x="6383530" y="1128713"/>
            <a:ext cx="2291755" cy="211002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1pPr>
            <a:lvl2pPr marL="228589" indent="-22858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78" indent="-18837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58" indent="-25822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0980" indent="-22858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497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91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87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83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77"/>
              </a:rPr>
              <a:t>Carbon Design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IBM Plex Sans" panose="020B0503050203000203" pitchFamily="34" charset="77"/>
              </a:rPr>
              <a:t>Sketch / Abstract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IBM Plex Sans" panose="020B0503050203000203" pitchFamily="34" charset="77"/>
              </a:rPr>
              <a:t>Invision</a:t>
            </a:r>
            <a:endParaRPr lang="en-US" sz="2000" dirty="0">
              <a:latin typeface="IBM Plex Sans" panose="020B050305020300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IBM Plex Sans" panose="020B0503050203000203" pitchFamily="34" charset="77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A18FE79-90FC-C64D-8797-FA57B3394255}"/>
              </a:ext>
            </a:extLst>
          </p:cNvPr>
          <p:cNvSpPr txBox="1">
            <a:spLocks/>
          </p:cNvSpPr>
          <p:nvPr/>
        </p:nvSpPr>
        <p:spPr>
          <a:xfrm>
            <a:off x="6263833" y="555529"/>
            <a:ext cx="2438400" cy="1392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IBM Plex Sans SemiBold" panose="020B0503050000000000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Design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AFD0607-8BDD-A344-8A86-46B70F053850}"/>
              </a:ext>
            </a:extLst>
          </p:cNvPr>
          <p:cNvSpPr txBox="1">
            <a:spLocks/>
          </p:cNvSpPr>
          <p:nvPr/>
        </p:nvSpPr>
        <p:spPr>
          <a:xfrm>
            <a:off x="3363470" y="512667"/>
            <a:ext cx="2438400" cy="1392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i="0" kern="1200">
                <a:solidFill>
                  <a:schemeClr val="tx1"/>
                </a:solidFill>
                <a:latin typeface="IBM Plex Sans SemiBold" panose="020B0503050000000000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234646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AFF50E9-3770-9843-BBE8-2FEC493979D9}"/>
              </a:ext>
            </a:extLst>
          </p:cNvPr>
          <p:cNvSpPr/>
          <p:nvPr/>
        </p:nvSpPr>
        <p:spPr bwMode="auto">
          <a:xfrm>
            <a:off x="0" y="0"/>
            <a:ext cx="6113586" cy="685800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191919"/>
              </a:solidFill>
              <a:effectLst/>
              <a:latin typeface="HelvNeue Light for IBM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DB220C-D273-8146-83CA-9625AE68F7B2}"/>
              </a:ext>
            </a:extLst>
          </p:cNvPr>
          <p:cNvSpPr txBox="1"/>
          <p:nvPr/>
        </p:nvSpPr>
        <p:spPr>
          <a:xfrm>
            <a:off x="-2431473" y="-20781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F62D52-EC55-D447-A99A-9833692E59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614" y="1285039"/>
            <a:ext cx="4771382" cy="2560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Future Features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6DD6314-5C25-0B4C-A252-AD15332E67BC}"/>
              </a:ext>
            </a:extLst>
          </p:cNvPr>
          <p:cNvSpPr txBox="1">
            <a:spLocks/>
          </p:cNvSpPr>
          <p:nvPr/>
        </p:nvSpPr>
        <p:spPr>
          <a:xfrm>
            <a:off x="566614" y="1904341"/>
            <a:ext cx="4980358" cy="13215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defRPr sz="6800" b="1" i="0">
                <a:solidFill>
                  <a:schemeClr val="tx1"/>
                </a:solidFill>
                <a:latin typeface="IBM Plex Serif SemiBold" panose="02060503050406000203" pitchFamily="18" charset="77"/>
                <a:ea typeface="IBM Plex Sans" charset="0"/>
                <a:cs typeface="IBM Plex Sans" charset="0"/>
              </a:defRPr>
            </a:lvl1pPr>
            <a:lvl2pPr marL="228589" indent="-22858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2pPr>
            <a:lvl3pPr marL="457178" indent="-188374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3pPr>
            <a:lvl4pPr marL="838158" indent="-258220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.AppleSystemUIFont" charset="-120"/>
              <a:buChar char="–"/>
              <a:tabLst/>
              <a:defRPr sz="1867" baseline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4pPr>
            <a:lvl5pPr marL="1070980" indent="-228589" algn="l" rtl="0" eaLnBrk="1" fontAlgn="base" hangingPunct="1">
              <a:lnSpc>
                <a:spcPct val="100000"/>
              </a:lnSpc>
              <a:spcBef>
                <a:spcPts val="1467"/>
              </a:spcBef>
              <a:spcAft>
                <a:spcPct val="0"/>
              </a:spcAft>
              <a:buClr>
                <a:schemeClr val="tx1"/>
              </a:buClr>
              <a:buFont typeface=".AppleSystemUIFont" charset="-120"/>
              <a:buChar char="»"/>
              <a:tabLst/>
              <a:defRPr sz="1867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defRPr>
            </a:lvl5pPr>
            <a:lvl6pPr marL="2111497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6pPr>
            <a:lvl7pPr marL="2594891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7pPr>
            <a:lvl8pPr marL="3078287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8pPr>
            <a:lvl9pPr marL="3561683" indent="-17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92">
                <a:solidFill>
                  <a:schemeClr val="bg1"/>
                </a:solidFill>
                <a:latin typeface="Arial" charset="0"/>
              </a:defRPr>
            </a:lvl9pPr>
          </a:lstStyle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Implementing Watson &amp; machine learning to match users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Building an algorithm to match users based on multi-select preferences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 Integration with w3,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BluePages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, and/or LinkedIn to simplify account creation flow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" panose="020B0503050203000203" pitchFamily="34" charset="77"/>
              </a:rPr>
              <a:t>Calendar functionality to schedule meetings &amp; send invitations within the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D47AE-F0F9-BA4E-BD98-6498FAC7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421" y="166254"/>
            <a:ext cx="3460354" cy="6525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15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6202-44FA-1E4E-BA08-BAA2974B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10" y="436769"/>
            <a:ext cx="10584872" cy="5676900"/>
          </a:xfrm>
        </p:spPr>
        <p:txBody>
          <a:bodyPr/>
          <a:lstStyle/>
          <a:p>
            <a:pPr algn="ctr"/>
            <a:r>
              <a:rPr lang="en-US" dirty="0"/>
              <a:t>Are you DTN?</a:t>
            </a:r>
          </a:p>
        </p:txBody>
      </p:sp>
    </p:spTree>
    <p:extLst>
      <p:ext uri="{BB962C8B-B14F-4D97-AF65-F5344CB8AC3E}">
        <p14:creationId xmlns:p14="http://schemas.microsoft.com/office/powerpoint/2010/main" val="85236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496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95</Words>
  <Application>Microsoft Macintosh PowerPoint</Application>
  <PresentationFormat>Widescreen</PresentationFormat>
  <Paragraphs>27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HelvNeue Light for IBM</vt:lpstr>
      <vt:lpstr>IBM Plex Sans</vt:lpstr>
      <vt:lpstr>IBM Plex Sans SemiBold</vt:lpstr>
      <vt:lpstr>IBM Plex Serif SemiBold</vt:lpstr>
      <vt:lpstr>Office Theme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Are you DTN?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Lauer</dc:creator>
  <cp:lastModifiedBy>Julia Lauer</cp:lastModifiedBy>
  <cp:revision>3</cp:revision>
  <dcterms:created xsi:type="dcterms:W3CDTF">2019-07-23T13:01:05Z</dcterms:created>
  <dcterms:modified xsi:type="dcterms:W3CDTF">2019-07-23T13:16:50Z</dcterms:modified>
</cp:coreProperties>
</file>